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4304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3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1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45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7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5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4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7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5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4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C43B-C5DD-AC41-8A7E-34303E4E1BA6}" type="datetimeFigureOut">
              <a:rPr lang="en-US" smtClean="0"/>
              <a:t>21/04/2015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90751-E359-E140-89BB-A5EBDAA05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0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5049" y="942259"/>
            <a:ext cx="1315477" cy="1353813"/>
            <a:chOff x="201855" y="599955"/>
            <a:chExt cx="2536910" cy="3295697"/>
          </a:xfrm>
        </p:grpSpPr>
        <p:pic>
          <p:nvPicPr>
            <p:cNvPr id="9" name="Picture 8" descr="shrekdonkey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855" y="599955"/>
              <a:ext cx="2536909" cy="3295697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1518731" y="599955"/>
              <a:ext cx="1220033" cy="360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64674" y="3823648"/>
              <a:ext cx="974091" cy="72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67025" y="1656152"/>
            <a:ext cx="6059941" cy="4999305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Unaffiliated Show Jumping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Class 1</a:t>
            </a:r>
            <a:r>
              <a:rPr lang="en-US" sz="2400" b="1" dirty="0" smtClean="0">
                <a:solidFill>
                  <a:schemeClr val="tx1"/>
                </a:solidFill>
              </a:rPr>
              <a:t>: </a:t>
            </a:r>
            <a:r>
              <a:rPr lang="en-US" sz="2400" b="1" dirty="0">
                <a:solidFill>
                  <a:schemeClr val="tx1"/>
                </a:solidFill>
              </a:rPr>
              <a:t>45cm Clear Round </a:t>
            </a:r>
            <a:r>
              <a:rPr lang="en-US" sz="2400" b="1" dirty="0" smtClean="0">
                <a:solidFill>
                  <a:schemeClr val="tx1"/>
                </a:solidFill>
              </a:rPr>
              <a:t>- </a:t>
            </a:r>
            <a:r>
              <a:rPr lang="en-US" sz="2400" b="1" dirty="0">
                <a:solidFill>
                  <a:schemeClr val="tx1"/>
                </a:solidFill>
              </a:rPr>
              <a:t>(no prizes) </a:t>
            </a:r>
            <a:r>
              <a:rPr lang="en-US" sz="2400" b="1" dirty="0" smtClean="0">
                <a:solidFill>
                  <a:schemeClr val="tx1"/>
                </a:solidFill>
              </a:rPr>
              <a:t>10.30 – 11.00  £4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Class 2</a:t>
            </a:r>
            <a:r>
              <a:rPr lang="en-US" sz="2400" b="1" dirty="0" smtClean="0">
                <a:solidFill>
                  <a:schemeClr val="tx1"/>
                </a:solidFill>
              </a:rPr>
              <a:t>: - 45cm (Includes </a:t>
            </a:r>
            <a:r>
              <a:rPr lang="en-US" sz="2400" b="1" dirty="0">
                <a:solidFill>
                  <a:schemeClr val="tx1"/>
                </a:solidFill>
              </a:rPr>
              <a:t>Lead </a:t>
            </a:r>
            <a:r>
              <a:rPr lang="en-US" sz="2400" b="1" dirty="0" smtClean="0">
                <a:solidFill>
                  <a:schemeClr val="tx1"/>
                </a:solidFill>
              </a:rPr>
              <a:t>Rein) </a:t>
            </a:r>
            <a:r>
              <a:rPr lang="en-US" sz="1800" b="1" dirty="0">
                <a:solidFill>
                  <a:schemeClr val="tx1"/>
                </a:solidFill>
              </a:rPr>
              <a:t>– </a:t>
            </a:r>
            <a:r>
              <a:rPr lang="en-US" sz="1800" b="1" dirty="0" smtClean="0">
                <a:solidFill>
                  <a:schemeClr val="tx1"/>
                </a:solidFill>
              </a:rPr>
              <a:t>Approx  11.00 – 11.30 </a:t>
            </a:r>
            <a:r>
              <a:rPr lang="en-US" sz="2400" b="1" dirty="0" smtClean="0">
                <a:solidFill>
                  <a:schemeClr val="tx1"/>
                </a:solidFill>
              </a:rPr>
              <a:t>£6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Class 3</a:t>
            </a:r>
            <a:r>
              <a:rPr lang="en-US" sz="2400" b="1" dirty="0" smtClean="0">
                <a:solidFill>
                  <a:schemeClr val="tx1"/>
                </a:solidFill>
              </a:rPr>
              <a:t>:- 55cm - £6 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Approx 1145 - 1230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Class 4</a:t>
            </a:r>
            <a:r>
              <a:rPr lang="en-US" sz="2400" b="1" dirty="0" smtClean="0">
                <a:solidFill>
                  <a:schemeClr val="tx1"/>
                </a:solidFill>
              </a:rPr>
              <a:t>:- 65cm - £6</a:t>
            </a:r>
          </a:p>
          <a:p>
            <a:pPr algn="l"/>
            <a:r>
              <a:rPr lang="en-US" sz="1700" b="1" dirty="0" smtClean="0">
                <a:solidFill>
                  <a:schemeClr val="tx1"/>
                </a:solidFill>
              </a:rPr>
              <a:t>Approx 1245 - 1330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Class 5</a:t>
            </a:r>
            <a:r>
              <a:rPr lang="en-US" sz="2400" b="1" dirty="0" smtClean="0">
                <a:solidFill>
                  <a:schemeClr val="tx1"/>
                </a:solidFill>
              </a:rPr>
              <a:t>:- 75cm - £6</a:t>
            </a:r>
          </a:p>
          <a:p>
            <a:pPr algn="l"/>
            <a:r>
              <a:rPr lang="en-US" sz="1700" b="1" dirty="0" smtClean="0">
                <a:solidFill>
                  <a:schemeClr val="tx1"/>
                </a:solidFill>
              </a:rPr>
              <a:t>Approx 1345 - 1415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Class 6</a:t>
            </a:r>
            <a:r>
              <a:rPr lang="en-US" sz="2400" b="1" dirty="0" smtClean="0">
                <a:solidFill>
                  <a:schemeClr val="tx1"/>
                </a:solidFill>
              </a:rPr>
              <a:t>:- 85cm - £6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Approx 1430 – 1500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74799" y="-156747"/>
            <a:ext cx="6417236" cy="180686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Funday Sunday at</a:t>
            </a:r>
            <a:r>
              <a:rPr lang="en-US" sz="2800" b="1" dirty="0"/>
              <a:t> </a:t>
            </a:r>
            <a:r>
              <a:rPr lang="en-US" sz="2800" b="1" dirty="0" smtClean="0">
                <a:solidFill>
                  <a:srgbClr val="008000"/>
                </a:solidFill>
              </a:rPr>
              <a:t>Catterick Saddle Club</a:t>
            </a:r>
            <a:br>
              <a:rPr lang="en-US" sz="2800" b="1" dirty="0" smtClean="0">
                <a:solidFill>
                  <a:srgbClr val="008000"/>
                </a:solidFill>
              </a:rPr>
            </a:br>
            <a:r>
              <a:rPr lang="en-US" sz="1200" b="1" dirty="0">
                <a:solidFill>
                  <a:srgbClr val="008000"/>
                </a:solidFill>
              </a:rPr>
              <a:t/>
            </a:r>
            <a:br>
              <a:rPr lang="en-US" sz="1200" b="1" dirty="0">
                <a:solidFill>
                  <a:srgbClr val="008000"/>
                </a:solidFill>
              </a:rPr>
            </a:br>
            <a:r>
              <a:rPr lang="en-US" sz="2800" b="1" dirty="0" smtClean="0"/>
              <a:t>Sunday </a:t>
            </a:r>
            <a:r>
              <a:rPr lang="en-US" sz="2800" b="1" dirty="0" smtClean="0"/>
              <a:t>10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May 2015</a:t>
            </a:r>
            <a:r>
              <a:rPr lang="en-US" sz="2800" b="1" dirty="0" smtClean="0"/>
              <a:t>!!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025" y="6655457"/>
            <a:ext cx="624113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/>
              <a:t>Prizes &amp; Ribbons  :- 1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– 3</a:t>
            </a:r>
            <a:r>
              <a:rPr lang="en-US" sz="1400" baseline="30000" dirty="0" smtClean="0"/>
              <a:t>rd, </a:t>
            </a:r>
            <a:r>
              <a:rPr lang="en-US" sz="1400" dirty="0" smtClean="0"/>
              <a:t>Prize giving after each class.</a:t>
            </a:r>
            <a:endParaRPr lang="en-US" sz="1400" baseline="30000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Times are approximate pending entries.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r>
              <a:rPr lang="en-US" sz="1400" dirty="0" smtClean="0">
                <a:solidFill>
                  <a:srgbClr val="FF0000"/>
                </a:solidFill>
              </a:rPr>
              <a:t>Dress Code: No dress code required</a:t>
            </a:r>
            <a:r>
              <a:rPr lang="en-US" sz="1400" dirty="0" smtClean="0"/>
              <a:t>.  Personal Protective equipment must be worn</a:t>
            </a:r>
          </a:p>
          <a:p>
            <a:endParaRPr lang="en-US" sz="1400" dirty="0"/>
          </a:p>
          <a:p>
            <a:pPr algn="ctr"/>
            <a:r>
              <a:rPr lang="en-US" sz="1400" i="1" dirty="0" smtClean="0"/>
              <a:t>		All Competitors enter this event at their own risk.</a:t>
            </a:r>
          </a:p>
          <a:p>
            <a:endParaRPr lang="en-US" sz="1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67025" y="8076549"/>
            <a:ext cx="6044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Entries taken on the day.  Contact 01748 889360 for more info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                       Refreshments at the Catering Cabin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1532" y="8479273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</a:rPr>
              <a:t>Kicking Mule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18" name="Picture 17" descr="f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858" y="8722881"/>
            <a:ext cx="1422142" cy="421120"/>
          </a:xfrm>
          <a:prstGeom prst="rect">
            <a:avLst/>
          </a:prstGeom>
        </p:spPr>
      </p:pic>
      <p:pic>
        <p:nvPicPr>
          <p:cNvPr id="2" name="Picture 1" descr="mayima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04" y="3610639"/>
            <a:ext cx="3743158" cy="276459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5053793" y="942259"/>
            <a:ext cx="1315477" cy="1353813"/>
            <a:chOff x="201855" y="599955"/>
            <a:chExt cx="2536910" cy="3295697"/>
          </a:xfrm>
        </p:grpSpPr>
        <p:pic>
          <p:nvPicPr>
            <p:cNvPr id="19" name="Picture 18" descr="shrekdonkey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855" y="599955"/>
              <a:ext cx="2536909" cy="329569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1518731" y="599955"/>
              <a:ext cx="1220033" cy="360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64674" y="3823648"/>
              <a:ext cx="974091" cy="72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2425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Funday Sunday at </a:t>
            </a:r>
            <a:r>
              <a:rPr lang="en-US" sz="2800" b="1" dirty="0">
                <a:solidFill>
                  <a:srgbClr val="008000"/>
                </a:solidFill>
              </a:rPr>
              <a:t>Catterick Saddle Club</a:t>
            </a:r>
            <a:br>
              <a:rPr lang="en-US" sz="2800" b="1" dirty="0">
                <a:solidFill>
                  <a:srgbClr val="008000"/>
                </a:solidFill>
              </a:rPr>
            </a:br>
            <a:r>
              <a:rPr lang="en-US" sz="2800" b="1" dirty="0">
                <a:solidFill>
                  <a:srgbClr val="008000"/>
                </a:solidFill>
              </a:rPr>
              <a:t/>
            </a:r>
            <a:br>
              <a:rPr lang="en-US" sz="2800" b="1" dirty="0">
                <a:solidFill>
                  <a:srgbClr val="008000"/>
                </a:solidFill>
              </a:rPr>
            </a:br>
            <a:r>
              <a:rPr lang="en-US" sz="2800" b="1" dirty="0" smtClean="0"/>
              <a:t>Sunday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smtClean="0"/>
              <a:t>May 10th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53117"/>
            <a:ext cx="6172200" cy="603461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Kicking Mule Show Jumping Competitions are different to any other locally!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Our aim is to provide a Fun &amp; Friendly day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No one leaves the arena without achieving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No Eliminations, No Dress code, No Pressure, Affordable Entries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If you are looking to improve jumping confidence this is an ideal place to start!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smaller classes are the ‘seeds &amp; shoots’ for those who aren’t quite ready for </a:t>
            </a:r>
            <a:r>
              <a:rPr lang="en-US" dirty="0"/>
              <a:t>g</a:t>
            </a:r>
            <a:r>
              <a:rPr lang="en-US" dirty="0" smtClean="0"/>
              <a:t>rassroots Competition.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For More Info please call 01748 889360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1786" y="963304"/>
            <a:ext cx="1315477" cy="1353813"/>
            <a:chOff x="201855" y="599955"/>
            <a:chExt cx="2536910" cy="3295697"/>
          </a:xfrm>
        </p:grpSpPr>
        <p:pic>
          <p:nvPicPr>
            <p:cNvPr id="5" name="Picture 4" descr="shrekdonkey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855" y="599955"/>
              <a:ext cx="2536909" cy="329569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1518731" y="599955"/>
              <a:ext cx="1220033" cy="360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64674" y="3823648"/>
              <a:ext cx="974091" cy="72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9999" y="899304"/>
            <a:ext cx="1315477" cy="1353813"/>
            <a:chOff x="201855" y="599955"/>
            <a:chExt cx="2536910" cy="3295697"/>
          </a:xfrm>
        </p:grpSpPr>
        <p:pic>
          <p:nvPicPr>
            <p:cNvPr id="9" name="Picture 8" descr="shrekdonkey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855" y="599955"/>
              <a:ext cx="2536909" cy="3295697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1518731" y="599955"/>
              <a:ext cx="1220033" cy="360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64674" y="3823648"/>
              <a:ext cx="974091" cy="72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532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10648</TotalTime>
  <Words>236</Words>
  <Application>Microsoft Macintosh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Funday Sunday at Catterick Saddle Club  Sunday 10th May 2015!!</vt:lpstr>
      <vt:lpstr>Funday Sunday at Catterick Saddle Club  Sunday May 10th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Funday Sunday at Catterick Saddle Club  January 4th 2015!!</dc:title>
  <dc:creator>Tracey Mutum</dc:creator>
  <cp:lastModifiedBy>Tracey Mutum</cp:lastModifiedBy>
  <cp:revision>20</cp:revision>
  <cp:lastPrinted>2015-02-06T22:03:55Z</cp:lastPrinted>
  <dcterms:created xsi:type="dcterms:W3CDTF">2014-12-01T17:16:59Z</dcterms:created>
  <dcterms:modified xsi:type="dcterms:W3CDTF">2015-04-23T17:10:01Z</dcterms:modified>
</cp:coreProperties>
</file>